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1268B7-43C7-19A9-E18C-1C1D8C0AB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D36CC34-8AD7-4BBC-3473-CE135E9D6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536B8A9-FD60-300F-A4D7-B28DA37A9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1B8FD8-6FC7-6740-F591-412E14EE2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6A43D7-C06C-D5D9-1CBE-A21D5D006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2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BC91C2-E05A-9629-E5B9-07B0FA35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6A6C8F-DD35-083D-EB73-D565B3AB7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973F7C-FBDB-A5DE-CB96-51A02F1A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339354-4CDA-B028-09AE-DF260100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2C5608-AE70-4598-57D8-2174C3DD1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9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470C2E-73EE-AB45-9A02-930BE0E5E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9F915A-A528-D429-A9EE-EEF62AFE0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E3B4BB-6515-719C-9DB1-8F33B8B4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1101B3-CA9B-FC70-F296-27CA72C0D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E614B0-23D1-479B-FD4B-EEB41CC35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05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496E88-C414-3A2D-8474-10E9909C4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17C70-E593-C0FF-0759-A31E946A78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92F8390-69DF-2884-6573-5A722A266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6DA840B-01C1-0A55-12F0-D5AE2DC89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6314089-CE57-A7C2-A2F8-439C1E961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5FB85DB-26CD-254D-A0D0-B7C55B24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820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756128-B4DB-2549-D1C9-926277254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2FD51BC-41C7-86DA-2532-40401EDB1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59D31EB-A63B-2F12-27AB-025CB8E0E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6B252EA-625E-BE66-E289-6EA1831CBB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B560CE-F5C7-85B1-0E27-4163A0D53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64ED663-8798-83CE-764D-360810A8B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7CBC3D-EE89-7262-F95C-6CD2E7A3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697E697-4022-6A57-2970-46F763172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34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CA931A-7322-65A6-1EAF-CCAD32C65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8380CF1-0BB9-2593-899D-5F245AA33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E3B9FC5-21C1-CA79-BF86-5E2EA744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680F290-56E1-30B1-CF80-85E2CE160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664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266A068-AADE-C400-DD04-CDF772208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F35913-6E48-1354-28A7-32B37C05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4ED9AC-8B91-929D-2BEA-C47D3695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37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FE9549-354C-44BB-8C35-437BBA13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9A42C3-6209-237B-5572-D04ED1DFC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59021EF-5BF2-5477-D83F-F9C5F9798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792095A-EB5E-4742-4DB0-D664D9AA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EA355FB-A547-7A7C-CF0A-706970E39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F4554E-0BA0-9662-0303-1A6D3547E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194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04EDF-B9F6-005B-A0D8-44619A0D9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5ED07F0-B563-2DB8-A60D-2F5CB2F0D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69344A-FB02-C212-5F28-E5C6EDD25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3A07515-971A-57AA-95D8-23BFF1C75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A31A7DA-6A7E-8964-FB3F-EE46AEB2D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274F200-4AEA-4F53-FBC9-EA5C7D0E9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1907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36E2E7-E941-DB70-4461-59AA14624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1FA40F-9017-988A-20E5-49BE75326B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1C504D-7CC7-F858-48A4-89D785C3C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3C41DB-66CA-0416-A4B8-7A3AB0BA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D518F9-1E0F-BD44-8B31-A05F35AA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219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EE824EF-EA0C-CDEC-8C7B-ED365750AE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F43F9FE-82D3-50CD-117E-B0E7746CD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EA2630-2F83-B016-E9F8-93FFF5864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F080C4-B01F-B5A9-7DDE-1E089EB68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60F271-BC24-451F-A137-E9D319F02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29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3F5912-9190-9320-F9B4-1A94D6624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BC66EB-3D14-E8BE-F034-731645A58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27AF92-5CB3-B461-7330-38F74FB45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53B68-2AC3-40F3-95E9-C4FBEE8F8CA4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15282D-22B7-A742-A3E9-1C190696C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1BB69D-C724-EBFF-2A9E-1EC8D05FF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7988A-050F-4E5A-86F0-31F3D334C6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788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D43DA0B-3089-64E8-83FC-7AF12F470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08"/>
          <a:stretch/>
        </p:blipFill>
        <p:spPr>
          <a:xfrm>
            <a:off x="0" y="0"/>
            <a:ext cx="12189305" cy="686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0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D7CADAB-D646-CE0F-0C4B-AAFA24937B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95000"/>
                </a:schemeClr>
              </a:gs>
              <a:gs pos="74000">
                <a:schemeClr val="accent1">
                  <a:lumMod val="45000"/>
                  <a:lumOff val="55000"/>
                  <a:alpha val="95000"/>
                </a:schemeClr>
              </a:gs>
              <a:gs pos="83000">
                <a:schemeClr val="accent1">
                  <a:lumMod val="45000"/>
                  <a:lumOff val="55000"/>
                  <a:alpha val="95000"/>
                </a:schemeClr>
              </a:gs>
              <a:gs pos="100000">
                <a:schemeClr val="accent1">
                  <a:lumMod val="30000"/>
                  <a:lumOff val="70000"/>
                  <a:alpha val="9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B6A0E10-A5E5-1B3E-8059-B5D0FD6E55D5}"/>
              </a:ext>
            </a:extLst>
          </p:cNvPr>
          <p:cNvSpPr/>
          <p:nvPr/>
        </p:nvSpPr>
        <p:spPr>
          <a:xfrm>
            <a:off x="10585228" y="5924197"/>
            <a:ext cx="1460656" cy="444825"/>
          </a:xfrm>
          <a:prstGeom prst="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8C03B0-6B53-C9E2-2A04-CD320D180D05}"/>
              </a:ext>
            </a:extLst>
          </p:cNvPr>
          <p:cNvGrpSpPr/>
          <p:nvPr/>
        </p:nvGrpSpPr>
        <p:grpSpPr>
          <a:xfrm>
            <a:off x="8246032" y="5903513"/>
            <a:ext cx="4081513" cy="1161553"/>
            <a:chOff x="8246032" y="5903513"/>
            <a:chExt cx="4081513" cy="1161553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2E697648-D2B2-85F8-8820-152B3F849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6032" y="5984529"/>
              <a:ext cx="4081513" cy="108053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1C588D-4B2D-5CC0-CB07-EE456C0CE5E2}"/>
                </a:ext>
              </a:extLst>
            </p:cNvPr>
            <p:cNvSpPr txBox="1"/>
            <p:nvPr/>
          </p:nvSpPr>
          <p:spPr>
            <a:xfrm>
              <a:off x="10585228" y="5903513"/>
              <a:ext cx="14798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dirty="0">
                  <a:solidFill>
                    <a:schemeClr val="bg1"/>
                  </a:solidFill>
                </a:rPr>
                <a:t>제</a:t>
              </a:r>
              <a:r>
                <a:rPr lang="en-US" altLang="ko-KR" sz="3200" b="1" dirty="0">
                  <a:solidFill>
                    <a:schemeClr val="bg1"/>
                  </a:solidFill>
                </a:rPr>
                <a:t>15</a:t>
              </a:r>
              <a:r>
                <a:rPr lang="ko-KR" altLang="en-US" sz="3200" b="1" dirty="0">
                  <a:solidFill>
                    <a:schemeClr val="bg1"/>
                  </a:solidFill>
                </a:rPr>
                <a:t>회</a:t>
              </a:r>
              <a:endParaRPr lang="ko-KR" altLang="en-US" sz="3200" b="1" dirty="0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23BB462A-50DB-113A-541D-8E1C7A157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328485"/>
              </p:ext>
            </p:extLst>
          </p:nvPr>
        </p:nvGraphicFramePr>
        <p:xfrm>
          <a:off x="247650" y="3038475"/>
          <a:ext cx="11696701" cy="2952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5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5551">
                  <a:extLst>
                    <a:ext uri="{9D8B030D-6E8A-4147-A177-3AD203B41FA5}">
                      <a16:colId xmlns:a16="http://schemas.microsoft.com/office/drawing/2014/main" val="4200401029"/>
                    </a:ext>
                  </a:extLst>
                </a:gridCol>
              </a:tblGrid>
              <a:tr h="6150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과목명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과목설명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정원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544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핵심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오전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오후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09:00-12:00/ 13:30-16:30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디스플레이 입문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오전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오후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544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Backplane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09:00-12:00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TFT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동작원리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제조법 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544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광학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09:00-12:00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LCD, OLED, 3D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광학 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544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Frontplane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13:30-16:30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LCD, OLED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제조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공정 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544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구동 및 회로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13:30-16:30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구동 회로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TFT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회로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153CB31-3A26-B15B-0266-4654C9632223}"/>
              </a:ext>
            </a:extLst>
          </p:cNvPr>
          <p:cNvSpPr txBox="1"/>
          <p:nvPr/>
        </p:nvSpPr>
        <p:spPr>
          <a:xfrm>
            <a:off x="247650" y="6061245"/>
            <a:ext cx="5762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♦</a:t>
            </a:r>
            <a:r>
              <a:rPr lang="ko-KR" altLang="en-US" sz="1400" dirty="0"/>
              <a:t>커리큘럼</a:t>
            </a:r>
            <a:r>
              <a:rPr lang="en-US" altLang="ko-KR" sz="1400" dirty="0"/>
              <a:t>: </a:t>
            </a:r>
            <a:r>
              <a:rPr lang="ko-KR" altLang="en-US" sz="1400" dirty="0"/>
              <a:t>총 </a:t>
            </a:r>
            <a:r>
              <a:rPr lang="en-US" altLang="ko-KR" sz="1400" dirty="0"/>
              <a:t>5</a:t>
            </a:r>
            <a:r>
              <a:rPr lang="ko-KR" altLang="en-US" sz="1400" dirty="0"/>
              <a:t>과목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강의별</a:t>
            </a:r>
            <a:r>
              <a:rPr lang="ko-KR" altLang="en-US" sz="1400" dirty="0"/>
              <a:t> </a:t>
            </a:r>
            <a:r>
              <a:rPr lang="en-US" altLang="ko-KR" sz="1400" dirty="0"/>
              <a:t>3</a:t>
            </a:r>
            <a:r>
              <a:rPr lang="ko-KR" altLang="en-US" sz="1400" dirty="0"/>
              <a:t>시간</a:t>
            </a:r>
            <a:r>
              <a:rPr lang="en-US" altLang="ko-KR" sz="1400" dirty="0"/>
              <a:t>/</a:t>
            </a:r>
            <a:r>
              <a:rPr lang="ko-KR" altLang="en-US" sz="1400" dirty="0"/>
              <a:t>일</a:t>
            </a:r>
            <a:r>
              <a:rPr lang="en-US" altLang="ko-KR" sz="1400" dirty="0"/>
              <a:t>(</a:t>
            </a:r>
            <a:r>
              <a:rPr lang="ko-KR" altLang="en-US" sz="1400" dirty="0"/>
              <a:t>총</a:t>
            </a:r>
            <a:r>
              <a:rPr lang="en-US" altLang="ko-KR" sz="1400" dirty="0"/>
              <a:t>12</a:t>
            </a:r>
            <a:r>
              <a:rPr lang="ko-KR" altLang="en-US" sz="1400" dirty="0"/>
              <a:t>강</a:t>
            </a:r>
            <a:r>
              <a:rPr lang="en-US" altLang="ko-KR" sz="1400" dirty="0"/>
              <a:t>+</a:t>
            </a:r>
            <a:r>
              <a:rPr lang="ko-KR" altLang="en-US" sz="1400" dirty="0"/>
              <a:t>시험</a:t>
            </a:r>
            <a:r>
              <a:rPr lang="en-US" altLang="ko-KR" sz="1400" dirty="0"/>
              <a:t>)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5002C1AE-9288-C294-7D90-95BC3C3614D9}"/>
              </a:ext>
            </a:extLst>
          </p:cNvPr>
          <p:cNvSpPr/>
          <p:nvPr/>
        </p:nvSpPr>
        <p:spPr>
          <a:xfrm>
            <a:off x="247649" y="190502"/>
            <a:ext cx="3314700" cy="1409700"/>
          </a:xfrm>
          <a:prstGeom prst="roundRect">
            <a:avLst>
              <a:gd name="adj" fmla="val 33559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교육일정</a:t>
            </a:r>
            <a:endParaRPr lang="en-US" altLang="ko-KR" sz="20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2025.7.15(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~ 8.1(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금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건국대학교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DA35F813-140C-C784-5839-1A14DD161EB5}"/>
              </a:ext>
            </a:extLst>
          </p:cNvPr>
          <p:cNvSpPr/>
          <p:nvPr/>
        </p:nvSpPr>
        <p:spPr>
          <a:xfrm>
            <a:off x="2285898" y="1495423"/>
            <a:ext cx="3314700" cy="1409700"/>
          </a:xfrm>
          <a:prstGeom prst="roundRect">
            <a:avLst>
              <a:gd name="adj" fmla="val 33559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프로그램</a:t>
            </a:r>
            <a:endParaRPr lang="en-US" altLang="ko-KR" sz="20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과목별 총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시간 교육과정</a:t>
            </a:r>
            <a:endParaRPr lang="en-US" altLang="ko-K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출석 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수료증 발급</a:t>
            </a:r>
            <a:endParaRPr lang="en-US" altLang="ko-K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80E9A228-B684-228F-6EE2-91588CC20D23}"/>
              </a:ext>
            </a:extLst>
          </p:cNvPr>
          <p:cNvSpPr/>
          <p:nvPr/>
        </p:nvSpPr>
        <p:spPr>
          <a:xfrm>
            <a:off x="4438650" y="190502"/>
            <a:ext cx="3314700" cy="1409700"/>
          </a:xfrm>
          <a:prstGeom prst="roundRect">
            <a:avLst>
              <a:gd name="adj" fmla="val 33559"/>
            </a:avLst>
          </a:prstGeom>
          <a:solidFill>
            <a:schemeClr val="accent6">
              <a:lumMod val="20000"/>
              <a:lumOff val="80000"/>
            </a:schemeClr>
          </a:solidFill>
          <a:ln w="25400"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모집대상</a:t>
            </a:r>
            <a:endParaRPr lang="en-US" altLang="ko-KR" sz="20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대학 학부생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대학원생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일반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58BE0842-BAF0-4E93-D002-B4B9E89DB393}"/>
              </a:ext>
            </a:extLst>
          </p:cNvPr>
          <p:cNvSpPr/>
          <p:nvPr/>
        </p:nvSpPr>
        <p:spPr>
          <a:xfrm>
            <a:off x="6591402" y="1495423"/>
            <a:ext cx="3314700" cy="1409700"/>
          </a:xfrm>
          <a:prstGeom prst="roundRect">
            <a:avLst>
              <a:gd name="adj" fmla="val 33559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사전등록비</a:t>
            </a:r>
            <a:endParaRPr lang="en-US" altLang="ko-KR" sz="20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학생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회원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과목당 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만원</a:t>
            </a:r>
            <a:endParaRPr lang="en-US" altLang="ko-K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학생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비회원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과목당 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만원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AC935958-5CE1-ABAF-51A7-8847152A2F3F}"/>
              </a:ext>
            </a:extLst>
          </p:cNvPr>
          <p:cNvSpPr/>
          <p:nvPr/>
        </p:nvSpPr>
        <p:spPr>
          <a:xfrm>
            <a:off x="8629651" y="209553"/>
            <a:ext cx="3314700" cy="1409700"/>
          </a:xfrm>
          <a:prstGeom prst="roundRect">
            <a:avLst>
              <a:gd name="adj" fmla="val 33559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사전등록</a:t>
            </a:r>
            <a:endParaRPr lang="en-US" altLang="ko-KR" sz="20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2025.6.23(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00:00</a:t>
            </a:r>
          </a:p>
          <a:p>
            <a:pPr algn="ctr"/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2025.7.6(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</a:t>
            </a:r>
            <a:r>
              <a:rPr lang="en-US" altLang="ko-K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23:59</a:t>
            </a:r>
          </a:p>
          <a:p>
            <a:pPr algn="ctr"/>
            <a:r>
              <a:rPr lang="en-US" altLang="ko-KR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www.k-ids.or.kr</a:t>
            </a:r>
            <a:endParaRPr lang="ko-KR" altLang="en-US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3874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D7CADAB-D646-CE0F-0C4B-AAFA24937B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95000"/>
                </a:schemeClr>
              </a:gs>
              <a:gs pos="74000">
                <a:schemeClr val="accent1">
                  <a:lumMod val="45000"/>
                  <a:lumOff val="55000"/>
                  <a:alpha val="95000"/>
                </a:schemeClr>
              </a:gs>
              <a:gs pos="83000">
                <a:schemeClr val="accent1">
                  <a:lumMod val="45000"/>
                  <a:lumOff val="55000"/>
                  <a:alpha val="95000"/>
                </a:schemeClr>
              </a:gs>
              <a:gs pos="100000">
                <a:schemeClr val="accent1">
                  <a:lumMod val="30000"/>
                  <a:lumOff val="70000"/>
                  <a:alpha val="9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380A27C-14F4-CF2C-A943-ECCCDD85E8B7}"/>
              </a:ext>
            </a:extLst>
          </p:cNvPr>
          <p:cNvGrpSpPr/>
          <p:nvPr/>
        </p:nvGrpSpPr>
        <p:grpSpPr>
          <a:xfrm>
            <a:off x="8246032" y="5903513"/>
            <a:ext cx="4081513" cy="1161553"/>
            <a:chOff x="8246032" y="5903513"/>
            <a:chExt cx="4081513" cy="1161553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04C6BC93-5B4E-3656-9849-1C027CB05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6032" y="5984529"/>
              <a:ext cx="4081513" cy="108053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5B03940-DFA8-35F3-4D3D-D16F2E76CC0E}"/>
                </a:ext>
              </a:extLst>
            </p:cNvPr>
            <p:cNvSpPr txBox="1"/>
            <p:nvPr/>
          </p:nvSpPr>
          <p:spPr>
            <a:xfrm>
              <a:off x="10585228" y="5903513"/>
              <a:ext cx="14798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dirty="0">
                  <a:solidFill>
                    <a:schemeClr val="bg1"/>
                  </a:solidFill>
                </a:rPr>
                <a:t>제</a:t>
              </a:r>
              <a:r>
                <a:rPr lang="en-US" altLang="ko-KR" sz="3200" b="1" dirty="0">
                  <a:solidFill>
                    <a:schemeClr val="bg1"/>
                  </a:solidFill>
                </a:rPr>
                <a:t>15</a:t>
              </a:r>
              <a:r>
                <a:rPr lang="ko-KR" altLang="en-US" sz="3200" b="1" dirty="0">
                  <a:solidFill>
                    <a:schemeClr val="bg1"/>
                  </a:solidFill>
                </a:rPr>
                <a:t>회</a:t>
              </a:r>
              <a:endParaRPr lang="ko-KR" altLang="en-US" sz="32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1820ED0-720B-C522-2B19-67F6E58EFC1D}"/>
              </a:ext>
            </a:extLst>
          </p:cNvPr>
          <p:cNvGrpSpPr/>
          <p:nvPr/>
        </p:nvGrpSpPr>
        <p:grpSpPr>
          <a:xfrm>
            <a:off x="1" y="914400"/>
            <a:ext cx="12192000" cy="4782047"/>
            <a:chOff x="0" y="870670"/>
            <a:chExt cx="12460256" cy="5116658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A09B208B-F245-BA6D-151D-C09052668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870671"/>
              <a:ext cx="10123617" cy="5116657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76B6E942-BF1F-8921-1A1F-8C26CEEF1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23617" y="870670"/>
              <a:ext cx="2336639" cy="5113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654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25B6366-E845-BAF4-EB94-0C353A0321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95000"/>
                </a:schemeClr>
              </a:gs>
              <a:gs pos="74000">
                <a:schemeClr val="accent1">
                  <a:lumMod val="45000"/>
                  <a:lumOff val="55000"/>
                  <a:alpha val="95000"/>
                </a:schemeClr>
              </a:gs>
              <a:gs pos="83000">
                <a:schemeClr val="accent1">
                  <a:lumMod val="45000"/>
                  <a:lumOff val="55000"/>
                  <a:alpha val="95000"/>
                </a:schemeClr>
              </a:gs>
              <a:gs pos="100000">
                <a:schemeClr val="accent1">
                  <a:lumMod val="30000"/>
                  <a:lumOff val="70000"/>
                  <a:alpha val="9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리본: 아래로 기울어짐 12">
            <a:extLst>
              <a:ext uri="{FF2B5EF4-FFF2-40B4-BE49-F238E27FC236}">
                <a16:creationId xmlns:a16="http://schemas.microsoft.com/office/drawing/2014/main" id="{22C42A31-487D-4210-B7B1-275EA7BBF47E}"/>
              </a:ext>
            </a:extLst>
          </p:cNvPr>
          <p:cNvSpPr/>
          <p:nvPr/>
        </p:nvSpPr>
        <p:spPr>
          <a:xfrm>
            <a:off x="291763" y="333375"/>
            <a:ext cx="2356187" cy="693466"/>
          </a:xfrm>
          <a:prstGeom prst="ribbon">
            <a:avLst>
              <a:gd name="adj1" fmla="val 16667"/>
              <a:gd name="adj2" fmla="val 73776"/>
            </a:avLst>
          </a:prstGeom>
          <a:solidFill>
            <a:srgbClr val="0066F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수강 후기</a:t>
            </a:r>
            <a:endParaRPr lang="ko-KR" altLang="en-US" sz="2000" dirty="0"/>
          </a:p>
        </p:txBody>
      </p:sp>
      <p:sp>
        <p:nvSpPr>
          <p:cNvPr id="14" name="별: 꼭짓점 32개 13">
            <a:extLst>
              <a:ext uri="{FF2B5EF4-FFF2-40B4-BE49-F238E27FC236}">
                <a16:creationId xmlns:a16="http://schemas.microsoft.com/office/drawing/2014/main" id="{29E6E8C3-0E7F-DCCB-07F6-9CDFE1B0B527}"/>
              </a:ext>
            </a:extLst>
          </p:cNvPr>
          <p:cNvSpPr/>
          <p:nvPr/>
        </p:nvSpPr>
        <p:spPr>
          <a:xfrm>
            <a:off x="8247349" y="912541"/>
            <a:ext cx="3686175" cy="5032918"/>
          </a:xfrm>
          <a:prstGeom prst="star32">
            <a:avLst>
              <a:gd name="adj" fmla="val 44286"/>
            </a:avLst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lin ang="2700000" scaled="1"/>
          </a:gradFill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등록기간</a:t>
            </a:r>
            <a:endParaRPr lang="en-US" altLang="ko-KR" sz="2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ko-KR" sz="2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2025.6.23(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</a:t>
            </a:r>
          </a:p>
          <a:p>
            <a:pPr algn="ctr"/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2025.7.6(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endParaRPr lang="en-US" altLang="ko-KR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24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www.k-ids.or.kr</a:t>
            </a:r>
            <a:endParaRPr lang="ko-KR" altLang="en-US" sz="1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FECD77D-7672-F63F-B369-416FE1F5B3F5}"/>
              </a:ext>
            </a:extLst>
          </p:cNvPr>
          <p:cNvGrpSpPr/>
          <p:nvPr/>
        </p:nvGrpSpPr>
        <p:grpSpPr>
          <a:xfrm>
            <a:off x="8246032" y="5903513"/>
            <a:ext cx="4081513" cy="1161553"/>
            <a:chOff x="8246032" y="5903513"/>
            <a:chExt cx="4081513" cy="1161553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D9D424A9-38D9-D3AF-D56A-E146DB1ED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6032" y="5984529"/>
              <a:ext cx="4081513" cy="108053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D375345-7025-305C-D359-567E39909361}"/>
                </a:ext>
              </a:extLst>
            </p:cNvPr>
            <p:cNvSpPr txBox="1"/>
            <p:nvPr/>
          </p:nvSpPr>
          <p:spPr>
            <a:xfrm>
              <a:off x="10585228" y="5903513"/>
              <a:ext cx="14798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dirty="0">
                  <a:solidFill>
                    <a:schemeClr val="bg1"/>
                  </a:solidFill>
                </a:rPr>
                <a:t>제</a:t>
              </a:r>
              <a:r>
                <a:rPr lang="en-US" altLang="ko-KR" sz="3200" b="1" dirty="0">
                  <a:solidFill>
                    <a:schemeClr val="bg1"/>
                  </a:solidFill>
                </a:rPr>
                <a:t>15</a:t>
              </a:r>
              <a:r>
                <a:rPr lang="ko-KR" altLang="en-US" sz="3200" b="1" dirty="0">
                  <a:solidFill>
                    <a:schemeClr val="bg1"/>
                  </a:solidFill>
                </a:rPr>
                <a:t>회</a:t>
              </a:r>
              <a:endParaRPr lang="ko-KR" altLang="en-US" sz="32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5FBCD0A6-D410-0396-8773-D850E407B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45" y="1231158"/>
            <a:ext cx="7707512" cy="522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35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176</Words>
  <Application>Microsoft Office PowerPoint</Application>
  <PresentationFormat>와이드스크린</PresentationFormat>
  <Paragraphs>52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유창재</dc:creator>
  <cp:lastModifiedBy>정란 신</cp:lastModifiedBy>
  <cp:revision>6</cp:revision>
  <dcterms:created xsi:type="dcterms:W3CDTF">2023-04-04T00:53:08Z</dcterms:created>
  <dcterms:modified xsi:type="dcterms:W3CDTF">2025-04-01T05:32:30Z</dcterms:modified>
</cp:coreProperties>
</file>